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1105" r:id="rId2"/>
    <p:sldId id="1106" r:id="rId3"/>
    <p:sldId id="1192" r:id="rId4"/>
    <p:sldId id="1155" r:id="rId5"/>
    <p:sldId id="986" r:id="rId6"/>
    <p:sldId id="1166" r:id="rId7"/>
    <p:sldId id="1167" r:id="rId8"/>
    <p:sldId id="1168" r:id="rId9"/>
    <p:sldId id="1169" r:id="rId10"/>
    <p:sldId id="994" r:id="rId11"/>
    <p:sldId id="280" r:id="rId12"/>
    <p:sldId id="1172" r:id="rId13"/>
    <p:sldId id="260" r:id="rId14"/>
    <p:sldId id="261" r:id="rId15"/>
    <p:sldId id="262" r:id="rId16"/>
    <p:sldId id="1196" r:id="rId17"/>
    <p:sldId id="1191" r:id="rId18"/>
    <p:sldId id="1115" r:id="rId19"/>
    <p:sldId id="1174" r:id="rId20"/>
    <p:sldId id="1129" r:id="rId21"/>
    <p:sldId id="1128" r:id="rId22"/>
    <p:sldId id="1177" r:id="rId23"/>
    <p:sldId id="1193" r:id="rId24"/>
    <p:sldId id="1176" r:id="rId25"/>
    <p:sldId id="1175" r:id="rId26"/>
    <p:sldId id="1194" r:id="rId27"/>
    <p:sldId id="105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3"/>
    <p:restoredTop sz="82393"/>
  </p:normalViewPr>
  <p:slideViewPr>
    <p:cSldViewPr snapToGrid="0" snapToObjects="1">
      <p:cViewPr varScale="1">
        <p:scale>
          <a:sx n="127" d="100"/>
          <a:sy n="127" d="100"/>
        </p:scale>
        <p:origin x="18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1/19/21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35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49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10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52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773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63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084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7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00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120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9357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51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47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54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practical University educators.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132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Compassion and Empathy</a:t>
            </a:r>
          </a:p>
          <a:p>
            <a:r>
              <a:rPr lang="en-US" dirty="0"/>
              <a:t>Commitment and Integrity</a:t>
            </a:r>
          </a:p>
          <a:p>
            <a:r>
              <a:rPr lang="en-US" dirty="0"/>
              <a:t>Togetherness and Association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809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5564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12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25" y="674261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25" y="1601733"/>
            <a:ext cx="10718950" cy="47599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Everyone: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hear the conversation, see shared desktops, and view group chat topics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a headset with a microphone to be able to effectively listen and speak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to be able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Thank you if you choose to leave your camera on to help make our class more interactive and engaging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84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4852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part 2 of our Instructions you should 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in Python, Java, and Web development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2592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13294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First year teaching full-time </a:t>
            </a:r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1874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Personal Laptop, MacOS (sometimes Windows 10), Terminal, Firefox browser, and VS Code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(Quetico)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explore technologies and development processes and motivate you to look deeper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and for us to have some fun*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… oh yes, and it would be wonderful if I could 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	John Deere Technology Center – India Software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527454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657115" cy="4294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part 2 of our Instructions you should 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name… Eric, Professor, or Mr. Pogue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preferences… I’m good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in Python, Java, Web, or other development: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Python – 3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Java, Go – 4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C++, C, Web – 5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yourself… 40+ trips to India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team… I do wish I could be part of one of the Scrum Teams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57198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Sprint Planning </a:t>
            </a:r>
          </a:p>
        </p:txBody>
      </p:sp>
    </p:spTree>
    <p:extLst>
      <p:ext uri="{BB962C8B-B14F-4D97-AF65-F5344CB8AC3E}">
        <p14:creationId xmlns:p14="http://schemas.microsoft.com/office/powerpoint/2010/main" val="2836721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doing sprint planning at the beginning of each of our 8 sprints during the semester.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What’s different about Sprint 1 planning?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It’s happening on Wednesday instead of Monday because of the holiday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will need to finish Sprint 1 planning on Friday because we need to make sure that we have time for Introductions and initial Scrum Team assignments today </a:t>
            </a:r>
          </a:p>
        </p:txBody>
      </p:sp>
    </p:spTree>
    <p:extLst>
      <p:ext uri="{BB962C8B-B14F-4D97-AF65-F5344CB8AC3E}">
        <p14:creationId xmlns:p14="http://schemas.microsoft.com/office/powerpoint/2010/main" val="4209945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3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Review that recordings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within Blackboard/Zoom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… Now make sure that the classroom microphone, speakers, and camera are being used in Zoom, move to the next slide, AND </a:t>
            </a:r>
            <a:r>
              <a:rPr lang="en-US" sz="2000" u="sng" dirty="0"/>
              <a:t>verify</a:t>
            </a:r>
            <a:r>
              <a:rPr lang="en-US" sz="2000" dirty="0"/>
              <a:t> that recording is started.</a:t>
            </a:r>
          </a:p>
        </p:txBody>
      </p:sp>
    </p:spTree>
    <p:extLst>
      <p:ext uri="{BB962C8B-B14F-4D97-AF65-F5344CB8AC3E}">
        <p14:creationId xmlns:p14="http://schemas.microsoft.com/office/powerpoint/2010/main" val="2470040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Review Activities List,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Assignments, and Syllabus </a:t>
            </a:r>
          </a:p>
        </p:txBody>
      </p:sp>
    </p:spTree>
    <p:extLst>
      <p:ext uri="{BB962C8B-B14F-4D97-AF65-F5344CB8AC3E}">
        <p14:creationId xmlns:p14="http://schemas.microsoft.com/office/powerpoint/2010/main" val="1526813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Prior to our next class please: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through activity 9 prior to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Get your headset with microphone for teaming and programming together activities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prepared for your first Scrum Team chapter review which will be on Fox chapter 1 which will require you to use you Discord server to communicate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59591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Headset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would I recommend?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Airpods</a:t>
            </a:r>
            <a:r>
              <a:rPr lang="en-US" sz="2000" dirty="0"/>
              <a:t> or Comparable				Sennheiser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Maybe Gaming </a:t>
            </a:r>
          </a:p>
          <a:p>
            <a:pPr marL="0" indent="0">
              <a:buNone/>
            </a:pPr>
            <a:r>
              <a:rPr lang="en-US" sz="2000" dirty="0"/>
              <a:t>Headphones?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C04E8-55C3-3E49-BA2A-DED6148B4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00"/>
          <a:stretch/>
        </p:blipFill>
        <p:spPr>
          <a:xfrm>
            <a:off x="1198263" y="2640072"/>
            <a:ext cx="1006120" cy="1142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9347DF-0E76-264A-B187-C0C50B7AE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662" y="1798939"/>
            <a:ext cx="5517138" cy="35035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B30229-36A5-7C41-ADC6-AED3DECF2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758" y="3550714"/>
            <a:ext cx="2076307" cy="27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2361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Your Introductions</a:t>
            </a:r>
          </a:p>
        </p:txBody>
      </p:sp>
    </p:spTree>
    <p:extLst>
      <p:ext uri="{BB962C8B-B14F-4D97-AF65-F5344CB8AC3E}">
        <p14:creationId xmlns:p14="http://schemas.microsoft.com/office/powerpoint/2010/main" val="36552008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Recall 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951027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851567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Programming Together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2998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Today we will be “programming together” by: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Making your initial Introduction post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Completing your Introduction assignment by responding to at least two of our classmates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time allows:</a:t>
            </a:r>
          </a:p>
          <a:p>
            <a:pPr marL="914400" lvl="1" indent="-4572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up your personal Discord account</a:t>
            </a:r>
          </a:p>
          <a:p>
            <a:pPr marL="914400" lvl="1" indent="-4572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up your scrum team’s Discord server</a:t>
            </a:r>
          </a:p>
          <a:p>
            <a:pPr marL="914400" lvl="1" indent="-4572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up </a:t>
            </a:r>
            <a:r>
              <a:rPr lang="en-US" dirty="0"/>
              <a:t>O’Reilly Books</a:t>
            </a:r>
          </a:p>
        </p:txBody>
      </p:sp>
    </p:spTree>
    <p:extLst>
      <p:ext uri="{BB962C8B-B14F-4D97-AF65-F5344CB8AC3E}">
        <p14:creationId xmlns:p14="http://schemas.microsoft.com/office/powerpoint/2010/main" val="29795480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9153"/>
            <a:ext cx="10515600" cy="1439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400" dirty="0"/>
              <a:t>Applied Programming Languages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173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Welcome!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1 Planning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2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43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Welcome!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46765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 is a Friendly Conversation Topic?</a:t>
            </a:r>
          </a:p>
          <a:p>
            <a:pPr marL="0" indent="0">
              <a:buNone/>
            </a:pPr>
            <a:r>
              <a:rPr lang="en-US" sz="2000" dirty="0"/>
              <a:t>It’s a topic that is not directly related to the course but a topic that is relevant, current, and hopefully interesting.</a:t>
            </a:r>
          </a:p>
        </p:txBody>
      </p:sp>
    </p:spTree>
    <p:extLst>
      <p:ext uri="{BB962C8B-B14F-4D97-AF65-F5344CB8AC3E}">
        <p14:creationId xmlns:p14="http://schemas.microsoft.com/office/powerpoint/2010/main" val="2115560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 – Lasallian Principles</a:t>
            </a:r>
            <a:endParaRPr lang="en-US" sz="3600" b="1" i="1" u="sn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474F49-AC3F-0640-AD43-63EBC1596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896" y="1231898"/>
            <a:ext cx="9062207" cy="524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9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Today I’m challenging you today to demonstrate: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Commitment to a Quality Education by </a:t>
            </a:r>
            <a:r>
              <a:rPr lang="en-US" sz="2000" u="sng" dirty="0"/>
              <a:t>proactively participating to make our time together effective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Community &amp; Togetherness by </a:t>
            </a:r>
            <a:r>
              <a:rPr lang="en-US" sz="2000" u="sng" dirty="0"/>
              <a:t>getting to know your classmates and your instructor</a:t>
            </a:r>
          </a:p>
        </p:txBody>
      </p:sp>
    </p:spTree>
    <p:extLst>
      <p:ext uri="{BB962C8B-B14F-4D97-AF65-F5344CB8AC3E}">
        <p14:creationId xmlns:p14="http://schemas.microsoft.com/office/powerpoint/2010/main" val="3827860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and Attendance Messages</a:t>
            </a:r>
          </a:p>
          <a:p>
            <a:pPr marL="0" indent="0">
              <a:buNone/>
            </a:pPr>
            <a:r>
              <a:rPr lang="en-US" sz="2000" dirty="0"/>
              <a:t>Blended Learning</a:t>
            </a:r>
          </a:p>
          <a:p>
            <a:pPr marL="0" indent="0">
              <a:buNone/>
            </a:pPr>
            <a:r>
              <a:rPr lang="en-US" sz="2000" dirty="0"/>
              <a:t>Scrum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418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7518</TotalTime>
  <Words>1366</Words>
  <Application>Microsoft Macintosh PowerPoint</Application>
  <PresentationFormat>Widescreen</PresentationFormat>
  <Paragraphs>217</Paragraphs>
  <Slides>27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Symbol</vt:lpstr>
      <vt:lpstr>Wingdings</vt:lpstr>
      <vt:lpstr>Office Theme</vt:lpstr>
      <vt:lpstr>Class Session Check List</vt:lpstr>
      <vt:lpstr>Class Session Check List</vt:lpstr>
      <vt:lpstr>PowerPoint Presentation</vt:lpstr>
      <vt:lpstr>PowerPoint Presentation</vt:lpstr>
      <vt:lpstr>PowerPoint Presentation</vt:lpstr>
      <vt:lpstr>Friendly Conversation Topic</vt:lpstr>
      <vt:lpstr>Friendly Conversation Topic – Lasallian Principles</vt:lpstr>
      <vt:lpstr>Friendly Conversation Topic</vt:lpstr>
      <vt:lpstr>Prework &amp; Announcements</vt:lpstr>
      <vt:lpstr>PowerPoint Presentation</vt:lpstr>
      <vt:lpstr>Foreshadowing Your Introductions</vt:lpstr>
      <vt:lpstr>Scrum Team Names</vt:lpstr>
      <vt:lpstr>Introductions</vt:lpstr>
      <vt:lpstr>PowerPoint Presentation</vt:lpstr>
      <vt:lpstr>Welcome &amp; Introductions</vt:lpstr>
      <vt:lpstr>Foreshadowing Your Introductions</vt:lpstr>
      <vt:lpstr>PowerPoint Presentation</vt:lpstr>
      <vt:lpstr>Sprint Planning</vt:lpstr>
      <vt:lpstr>Scrum Process – Sprint Planning</vt:lpstr>
      <vt:lpstr>PowerPoint Presentation</vt:lpstr>
      <vt:lpstr>Prework For Next Class</vt:lpstr>
      <vt:lpstr>Headset Options</vt:lpstr>
      <vt:lpstr>PowerPoint Presentation</vt:lpstr>
      <vt:lpstr>Recall Scrum Team Names</vt:lpstr>
      <vt:lpstr>Introductions</vt:lpstr>
      <vt:lpstr>Programming Together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336</cp:revision>
  <dcterms:created xsi:type="dcterms:W3CDTF">2020-08-26T19:34:34Z</dcterms:created>
  <dcterms:modified xsi:type="dcterms:W3CDTF">2021-01-19T19:45:08Z</dcterms:modified>
</cp:coreProperties>
</file>

<file path=docProps/thumbnail.jpeg>
</file>